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803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F6F32-6129-40C3-B7CB-50886EA17E15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18E5C-E16F-4666-8C54-7E3F5903F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F6F32-6129-40C3-B7CB-50886EA17E15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18E5C-E16F-4666-8C54-7E3F5903F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F6F32-6129-40C3-B7CB-50886EA17E15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18E5C-E16F-4666-8C54-7E3F5903F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F6F32-6129-40C3-B7CB-50886EA17E15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18E5C-E16F-4666-8C54-7E3F5903F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F6F32-6129-40C3-B7CB-50886EA17E15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18E5C-E16F-4666-8C54-7E3F5903F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F6F32-6129-40C3-B7CB-50886EA17E15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18E5C-E16F-4666-8C54-7E3F5903F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F6F32-6129-40C3-B7CB-50886EA17E15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18E5C-E16F-4666-8C54-7E3F5903F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F6F32-6129-40C3-B7CB-50886EA17E15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18E5C-E16F-4666-8C54-7E3F5903F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F6F32-6129-40C3-B7CB-50886EA17E15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18E5C-E16F-4666-8C54-7E3F5903F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F6F32-6129-40C3-B7CB-50886EA17E15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18E5C-E16F-4666-8C54-7E3F5903F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F6F32-6129-40C3-B7CB-50886EA17E15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18E5C-E16F-4666-8C54-7E3F5903F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F6F32-6129-40C3-B7CB-50886EA17E15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18E5C-E16F-4666-8C54-7E3F5903F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473404"/>
            <a:ext cx="6477000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Algerian" pitchFamily="82" charset="0"/>
              </a:rPr>
              <a:t>Dietary Fibre</a:t>
            </a:r>
            <a:endParaRPr lang="en-US" sz="6600" dirty="0">
              <a:latin typeface="Algerian" pitchFamily="8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24525"/>
            <a:ext cx="91440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8458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828800"/>
            <a:ext cx="8001000" cy="2209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6000" dirty="0" smtClean="0">
                <a:latin typeface="Algerian" pitchFamily="82" charset="0"/>
              </a:rPr>
              <a:t>Artificial Sweeteners</a:t>
            </a:r>
            <a:endParaRPr lang="en-US" sz="6000" dirty="0">
              <a:latin typeface="Algerian" pitchFamily="82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20102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8382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610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419600"/>
            <a:ext cx="85820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"/>
            <a:ext cx="8715375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8077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4791075"/>
            <a:ext cx="91440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2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696200" y="1905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Tr</a:t>
            </a:r>
            <a:r>
              <a:rPr lang="en-US" dirty="0" smtClean="0"/>
              <a:t>: Traces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7</Words>
  <Application>Microsoft Office PowerPoint</Application>
  <PresentationFormat>On-screen Show (4:3)</PresentationFormat>
  <Paragraphs>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Artificial Sweeteners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Nut-05</dc:creator>
  <cp:lastModifiedBy>Nut-05</cp:lastModifiedBy>
  <cp:revision>8</cp:revision>
  <dcterms:created xsi:type="dcterms:W3CDTF">2018-04-20T05:44:54Z</dcterms:created>
  <dcterms:modified xsi:type="dcterms:W3CDTF">2018-04-20T06:38:04Z</dcterms:modified>
</cp:coreProperties>
</file>